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91070"/>
              </p:ext>
            </p:extLst>
          </p:nvPr>
        </p:nvGraphicFramePr>
        <p:xfrm>
          <a:off x="152400" y="939760"/>
          <a:ext cx="6477000" cy="1620253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Friday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938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18508"/>
              </p:ext>
            </p:extLst>
          </p:nvPr>
        </p:nvGraphicFramePr>
        <p:xfrm>
          <a:off x="152400" y="2696553"/>
          <a:ext cx="6486554" cy="3887435"/>
        </p:xfrm>
        <a:graphic>
          <a:graphicData uri="http://schemas.openxmlformats.org/drawingml/2006/table">
            <a:tbl>
              <a:tblPr/>
              <a:tblGrid>
                <a:gridCol w="39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phonograms this week.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spelling words this week.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Read 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</a:rPr>
                        <a:t>for 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15-20 minutes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</a:rPr>
                        <a:t> and r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ecord your reading in the space provided below.</a:t>
                      </a:r>
                      <a:endParaRPr lang="en-US" sz="1400" dirty="0">
                        <a:latin typeface="Century Gothic"/>
                        <a:ea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302890"/>
              </p:ext>
            </p:extLst>
          </p:nvPr>
        </p:nvGraphicFramePr>
        <p:xfrm>
          <a:off x="190500" y="6768617"/>
          <a:ext cx="6477000" cy="1657353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8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1946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May 13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-17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51395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1B28377E40F45870BA48950309D0F" ma:contentTypeVersion="13" ma:contentTypeDescription="Create a new document." ma:contentTypeScope="" ma:versionID="a127f42abc97bfea500bdbe3b31e8ee8">
  <xsd:schema xmlns:xsd="http://www.w3.org/2001/XMLSchema" xmlns:xs="http://www.w3.org/2001/XMLSchema" xmlns:p="http://schemas.microsoft.com/office/2006/metadata/properties" xmlns:ns3="34dbb066-c5a1-4ad9-859f-ef73d0bd1f19" xmlns:ns4="8920cb9c-30a9-4f05-8b0c-fe5bab6ae4e0" targetNamespace="http://schemas.microsoft.com/office/2006/metadata/properties" ma:root="true" ma:fieldsID="e3ca35772ffc4ffd2fca99dd55f78ac8" ns3:_="" ns4:_="">
    <xsd:import namespace="34dbb066-c5a1-4ad9-859f-ef73d0bd1f19"/>
    <xsd:import namespace="8920cb9c-30a9-4f05-8b0c-fe5bab6ae4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bb066-c5a1-4ad9-859f-ef73d0bd1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0cb9c-30a9-4f05-8b0c-fe5bab6ae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93E49A-CCE8-46FE-B534-2A237CE319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8A8CD1-426D-42B7-A155-29303CCBBB5A}">
  <ds:schemaRefs>
    <ds:schemaRef ds:uri="34dbb066-c5a1-4ad9-859f-ef73d0bd1f19"/>
    <ds:schemaRef ds:uri="8920cb9c-30a9-4f05-8b0c-fe5bab6ae4e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62D1E2-1B6A-483F-BE3C-7F1DBE575CD2}">
  <ds:schemaRefs>
    <ds:schemaRef ds:uri="34dbb066-c5a1-4ad9-859f-ef73d0bd1f19"/>
    <ds:schemaRef ds:uri="8920cb9c-30a9-4f05-8b0c-fe5bab6ae4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76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8</cp:revision>
  <cp:lastPrinted>2016-04-20T20:48:07Z</cp:lastPrinted>
  <dcterms:created xsi:type="dcterms:W3CDTF">2015-10-21T22:34:56Z</dcterms:created>
  <dcterms:modified xsi:type="dcterms:W3CDTF">2024-05-09T19:27:50Z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0x0101002F61B28377E40F45870BA48950309D0F</vt:lpwstr>
  </property>
</Properties>
</file>